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79" r:id="rId3"/>
    <p:sldId id="277" r:id="rId4"/>
    <p:sldId id="278" r:id="rId5"/>
    <p:sldId id="29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591" autoAdjust="0"/>
  </p:normalViewPr>
  <p:slideViewPr>
    <p:cSldViewPr>
      <p:cViewPr>
        <p:scale>
          <a:sx n="60" d="100"/>
          <a:sy n="60" d="100"/>
        </p:scale>
        <p:origin x="-696" y="-3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80F1C2-D700-4D4D-9132-0CF7F5D8AC96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EABFD1-DD5D-416A-B474-EA03BCB51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02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EABFD1-DD5D-416A-B474-EA03BCB51EF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811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FFDE2-7D5D-41CB-9849-7631E8BEFB2B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5EF7F09-254C-4A8A-870E-9482F104BFD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FFDE2-7D5D-41CB-9849-7631E8BEFB2B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F7F09-254C-4A8A-870E-9482F104BF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FFDE2-7D5D-41CB-9849-7631E8BEFB2B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F7F09-254C-4A8A-870E-9482F104BF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FFDE2-7D5D-41CB-9849-7631E8BEFB2B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F7F09-254C-4A8A-870E-9482F104BF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FFDE2-7D5D-41CB-9849-7631E8BEFB2B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F7F09-254C-4A8A-870E-9482F104BFD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FFDE2-7D5D-41CB-9849-7631E8BEFB2B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F7F09-254C-4A8A-870E-9482F104BF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FFDE2-7D5D-41CB-9849-7631E8BEFB2B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F7F09-254C-4A8A-870E-9482F104BF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FFDE2-7D5D-41CB-9849-7631E8BEFB2B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F7F09-254C-4A8A-870E-9482F104BF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FFDE2-7D5D-41CB-9849-7631E8BEFB2B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F7F09-254C-4A8A-870E-9482F104BF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FFDE2-7D5D-41CB-9849-7631E8BEFB2B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F7F09-254C-4A8A-870E-9482F104BFD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FFDE2-7D5D-41CB-9849-7631E8BEFB2B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F7F09-254C-4A8A-870E-9482F104BFD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B4FFDE2-7D5D-41CB-9849-7631E8BEFB2B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5EF7F09-254C-4A8A-870E-9482F104BFD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pca.state.mn.us/images/stories/water/watershedmap-intensivemonitoringcycle-big.gif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Chris </a:t>
            </a:r>
            <a:r>
              <a:rPr lang="en-US" dirty="0" err="1" smtClean="0"/>
              <a:t>zadak</a:t>
            </a:r>
            <a:r>
              <a:rPr lang="en-US" dirty="0" smtClean="0"/>
              <a:t> and Rachel </a:t>
            </a:r>
            <a:r>
              <a:rPr lang="en-US" dirty="0" err="1" smtClean="0"/>
              <a:t>olmanson</a:t>
            </a:r>
            <a:r>
              <a:rPr lang="en-US" dirty="0" smtClean="0"/>
              <a:t>, </a:t>
            </a:r>
            <a:r>
              <a:rPr lang="en-US" dirty="0" smtClean="0"/>
              <a:t>Metr0-st. </a:t>
            </a:r>
            <a:r>
              <a:rPr lang="en-US" dirty="0" err="1" smtClean="0"/>
              <a:t>croix</a:t>
            </a:r>
            <a:r>
              <a:rPr lang="en-US" dirty="0" smtClean="0"/>
              <a:t> watershed unit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b="1" dirty="0" smtClean="0"/>
              <a:t>Watershed restoration and protection strategy</a:t>
            </a:r>
            <a:endParaRPr lang="en-US" sz="3200" dirty="0"/>
          </a:p>
        </p:txBody>
      </p:sp>
      <p:sp>
        <p:nvSpPr>
          <p:cNvPr id="4" name="AutoShape 2" descr="data:image/jpeg;base64,/9j/4AAQSkZJRgABAQAAAQABAAD/2wCEAAkGBxMQEhAPEBASFRAQEA8NDxUQEA8PDw8PFBEWFhQRFBQYHCggGBolHBQUITEhJSkrLi4uFx8zODMtNygtLisBCgoKDg0OGBAQGiwkHyUsMCwsLCwtLCwsLCwwLC0sLCwsLCwvLCwsLCwsLywsLSwsLCwtLCwsLCwsLCwsLCwsLP/AABEIAMMBAwMBIgACEQEDEQH/xAAcAAEAAQUBAQAAAAAAAAAAAAAABQECAwQGBwj/xABAEAACAQMBBQUEBgkDBQEAAAAAAQIDBBEhBQYSMVETQWFxgSKRobEHFCMyQsEzUmJyc4KSstEkQ+FEdIOjwhX/xAAaAQEAAwEBAQAAAAAAAAAAAAAAAQIDBAUG/8QALBEBAAICAAQEBgEFAAAAAAAAAAECAxEEEiExEzJBUQUiM2Fx8OEUI0KRof/aAAwDAQACEQMRAD8A9xAAAAAAAAAAAAAAAAAAAAAau076NCnKrN4UU2eI7x71VbqrJqbjTziKTayurO8+lyu420Yp6Smk/LJ4xUkyYErx51yZ6F5OGsJyXk2QVO9a5mzC7TLIddY74XNL8fEvE6TZ/wBJD0VWn6rU80hVT7zKpEaHuGyN7Le4fDGaUujJ5M+dKVVxalFtSWqa5no+6u+zklSq/eWmX3lbdOq0RudPRQRP/wClnVcjDO/fUxnPVrGGybbLXUXUgJXj6mOV4UniIW8B0LrxXeY5XkUc9O6ZglcvqUniJWjBDop7RRrz2mQUq/iYKlYznPZeMNU89pvqDnO0YKeNK3h1egAA9NwAAAAAAAAAAAAAAAAAAA4L6XbeUrVSis8Mot+CyeJXE2fTO3reNSjUhNZTiz5v2zb9lVnT7oyaXl3EjQkWxmVmyyMiRnjVa7zat7t5Sxls0Fz0Oj2LsnOJPmyJnRpMbL2VGolxZy/Ek57vxguKLxJctXzN+yhGlHlqYrmtN9cGU5JX5Wzsvak4fZ1PRkx2zeuTl4zy8PmdZsnZspwTycuTFM9auimT0lb2hTiJSOyUuciv1KmuePeUjh7rTlqinMt4W+SZLt048kvcY5XUe5F44f3lXxvaEaraT7g7KXU3JXT7kWOc3yRbwKI8WzW+pvqDY7GfRgnwaeyPEs7EAHW5gAAAAAAAAAAAAAAAAAAR214txaXQ8F34sXCrKWObPoS6hlHCb37uqvGWFr3FvRDw0xy5kjtbZlS3k4zi8dzxoRzkiEs1utV5o9C2dQ9iDS7jz+1XtR170ek7Lyqa8il1qpGhiT1Jp28ODODnLCbTyyUr3emEZrNWrQUZZR0ey7iSgkiI2VZSrzS7k9Tu7bZsYJLBNYlG9IVucupWNpNnRRoRXcZFFdC3Iczn4bKk+Zs09j9SYBPLCOaUfT2XFGxCziu42ATqEbY+xj0KGUEoAAAAAAAAAAAAAAAAAWzmo6tpLxeC2FaMuUk/JphOpZAAEBrV7VSNkAchtvdiFZNOK1PN9vfR/KOZU16HuzRr1rSMu4nY+XrvY1ai9Yy08CY2Lt2pT9ionjyPcNobtwqZzFe45643Ei3lIpaJTEuTpbah0NqF/wAeEkdFR3Kiu4lLXdaMe4z5ZW5l261eMYrTU6uEs6kZabKUO4k6cMGkRMKyuABZAAAAAAAAAAAAAAAAAAAABDb4Xk6FncVacuGcYx4ZLGU3OKz8SJnUJrXmmISNzeQp/fkk+nOT9CHutvN6U44XWWr93JHl1LequvvcM+uU036okKG98f8AcpSXjFqSMJy7etTgK179XX1bmU3mUm34lnGQtvvFbz/3Ev304/MkKd1CWsZJrwaZXbo8PXTSQp3k48pyXq8e42qe2aq5tPzX+CJ4/E1LjacYaL2pdFyXmyefSv8AT1v/AIusp7d/Wp/0v8mbdhtalWk4U5ZlFZksclnHPkebXF5Op954j+rHRevUn9xF9tU/hP8AuiTTLM20x4jgaUxzf1h3IAOh5AAAGAAAAAAAAAAAAAAAAAAAAAAAAAAAOe39X+guf3YP/wBsDoSC33WbG6/hp+6SZW3aWmL6lfzDw9lrLyjOJ9GsYjNx1i2n+y2n8C7Ba0EpXZV/VlLs5VG4cLeHjOn7WM95NRRAbFX2n8j+aOgRWe7WvZcjp9xF9rU/hf8A0jmTp9xP0tX+Gv7kXxeeHNx30Lfvq7YAHc+bAAAAAAAAAAAAAAAAAAAAAAAAAAAAKOSXNoCpC75RzY3f8GT92pMKa6r3oi97Fmyu/wDt6r90WRbtK+Pz1/LwplrLmUOF9IoUwXFGBvbF/SfyS+aOgRz+xv0n8kvmjoEVnu2p2XHU7hr7St+5H+45Y6zcJe1Xf7NP5yNMXnhy8d9C376uxAKNna+cVAAAAAACklo8cwIzau36FrKEa1Thc+WjeF1fQ3LS8p1UpU5xkn0aZ57tvcm7qTnV7WNVybftPhaXckiFjse/tHxwhUi1+p7S9UuZhOS8T26PTrwmC9I5ckcz2QHnmyd+6sGqd3Qk+7ijFp+sTurG9jWipxzhrPtJo0reLdnHm4e+Lzf7bIALsAAAUckWuoa8ZZKluVG2bjHEYslck6RtmTNS+v40vGT5L/JmyQm16D4nPuePTTkVmEwwXW1Kku/C6LQiLm7l3yfvZfc1sENdXRSFmareyXKT97MVzter2Nan2knGdKpBpvKacWjQ7XLMkYOWmM508y8x0TWdTEuUZQ2L61lRqSpzTUovk1h4ayn7mjAcD6SJiY3C0ABLe2N+k/ll80T6Of2P+k/lfzRPplJ7tqdmQ6/cKP6eXd9nH19o49HebkUsUJS/Wqyfokl88muGPmcXxC2sM/fToiK3jquNH2Xh8cPg8kqRe8dvKdCXAszj7UV1Z127PDxTEXjbY2Zd9rBP8WMS8zcON3NhcRm41dY4bzwtY8DsiuO3NVbiKVpeYrO4AAXYgAAFMFQBhqWsJfehF+aRfSpKOkVhdO4vANgAAAADmrW/cdJcupL0aylyObyX0a7hy5dC0WV06UGnZ3yn5m8iwpkpJZ0ZdgYAjbrYtKpzTT/ZePgRVbc6nJ6VZr0izp8AjUJc1Q3Mor706j/pX5ExY7Io0dYU1nrL2n8TdKgeY/SnY8NanXS0qR4JfvR5fDJxB6x9Jdrx2qklmUJprrrz+R5JxHHlrqz3ODvzYo+3Rc2MlnEOIzdW27s2olUXiml56P8AImPrODme0w0+jT9xKSl7jC1uruxY41qUvTrZPUN1qfDa0PGLn/VJy/M8itcvlz5HtWzqPZ0qUMY4KcIPzUUjp4brMy8n4vqK1r92yADreEA1617ThJRlUipSeEnJJ5/IzoJmJhUABAAAAAAAAAAAAAA8/trxTSaeUzZjM524s50ZOdLzcX92X+DcsNpKenKS5xfNERKdJlPvXMk7LaWMKXvIanUMmS29IdTG+pt8PaQU8cXC5Lix1x0LpXUFzmvmcTdwkpxqxy8RlTkll+zzXLxXxNJ3k5SVNRTk3hR+1cm/JRZS2TUuzDw1L15uZ3VfbFCCzOqorXmpLl6Efbb1UK1SNG346tR6vgjiFOHFhznJ8kufj3anLrcStXbnVlGlxSz3TnjpiOnq2dVu9u5GyjwwqyaeOL2YpSa5N9795Wtskz1jUJy4+GpX5bTa3/P5TbLXLBdJmrXqG23Cid8K8fqlfP4YdovBxaefgeK3c1xNx5PXyfej17blPtYTpvWM4uMk+TTWGmeQ7T3Yr20n2adWjrjGtWC6Nfi81r4GGbq9Hg8sViay1+0KOqR1S6w8PRrmmmmvQpG5XU53pRaEzw5Jm1knCPgkn6aEHRqpxTyblo51FwUYSqTzygs4073yXqYvQi8a3M9E/sq6hGvQUuTrUljnl8SwsHstOumeT7r7nVIVqd1cVI8UMuFJJz4JNY43POHLGVomll8z0a0rJ5Skm4vhlhp8MsJ4fR4afqdmGJiOr574hlrlyfL2hTePbf1Sl2uM+1GL9mUsJvniOpxlbent3j63FN8oKSpemNG/id7Xoxqx4JxTi+aZZT2Rbr/YpetOL+Zpasz2lhgz1xR1ruXm9W7lLCpQ429FjVL0Wr+XidZujtG7clRuLaoqeHw1JLh4ML7rT5r3nVUoKKxFJLokkvgXla45id7aZuN8WvLNICpQGrhVBTIUkBUAAAAAAAAFABy19YZ7jl9p7J14llSWqa5o9FrUMkXeWOe4TBtw9ntGUGoVtHyUvwy/wybp1smDaey0000QsKlS3eHmVP3yh/lFdp7unUxD2ZccfvYxnwNC1u4zSlF5TNqMyRPWO1M+zLmSkaqepyKZtW184aPkWiUadDUmaVeRdSuVNcy2rESIu5RDXaitZSivNpFN9Lpxp9lB4lP7z6Q7166I4vsIwjxyeXy8vDwRz5LxD0OG4OctebenTXWz4VVipThNftwjNfE0lutbP/pqfonH5G/uvbVHB8SfZYTp5XPPPHgdFC18BWOaNscu8d5rEoCy3Yto4/09PHRxUl8Tobe3jBKMYqKXJRSSXojLGga+1XUhSqTpwc5Ri3GMdW33aF4pEM5va2omWPa18qFOTdRRbi1FpRlUUmtHGD+8/AhNx7mNBTqVpS466UqrnKTllTlibT55Ulqchb3txTqNzoT56qpB8TfVS55O33Pi7irxzhJKC44qUFHE86ZeX593Iy5pm0PSimLHhtEzvf70d7TZnizBAyxOp47Ki7Ji4iydwkRMwM7ZiqXCRp1K7Zhcik39jTPUuWxaSzNevyNbJs2C9teTKxO5W0kwAaqgAAFAAAAAo4mGpSyZw0ShDXdomQF/s/nodjVgR11QyRKXnVzYzpSc6Tw++P4Zea/M2rHaSn7L0mucXz/5ROX9pz0Oc2hY511UlqmtGivZbumadUzxkcza7RlB8FbyU+UX59GTdGvknZpv06jjqiQt7tS0bImMy/JO1dMe8m7TuuBxnjhz388+hi2VuXCk+KtJ1WtYqSxBPxXeSdrfOOjJejVUuRWcdZnbavEZa15YtMQwdj4FeyNvhHAW0x21lSL1TM6gXKINsH1eL5xT80mZbe3jDSMUs6vCS1MiWC2VVIiZiBlRbOtg15VGy0pN/ZOl8qrZY2WtlrkU2KyZicyk5mlUu9cQXE/DkvUiZ0tEN3jNvZFWMpSw84WCHhaynrN6dFpH/kmLCjwYwsCu9k60lgUTKnQoFBko3jmBUEde7ctqKbq3FKOO51I8T8orV+ht2dftIRqcMo8SylNcM+HOja7m1h4eqzqEzWYjcwzAAKgACVkjXqooCUI+6gtdCFvaa10AIlMOf2hRi8ppEfseq+KcMvhi0ornjJUFPVf0dBRZsRYBZVeZrObT5gE17ol0FvLK1MwBZCqEioKylrVGWAGMpCjKAhKyTMcmAQlFV5uVTgb9nHLkiRt6aS0QBSO60t+hFG9TQBvVm8/3+3luras6dCtwQwnhQpS/Dnm4tnGS3wvp87ur/K1D+1IAwz2mLRqX0nBYcc4qzNY7e0MM9uXUvvXVd/8Amqr8zUq3E5t8c5y/elKXzAOabT7u3krHaHYfRdY06lzOU4Rk6VNVKedVGfFjixyyetgHZw/lfO/Ep/vz+AAHQ85//9k="/>
          <p:cNvSpPr>
            <a:spLocks noChangeAspect="1" noChangeArrowheads="1"/>
          </p:cNvSpPr>
          <p:nvPr/>
        </p:nvSpPr>
        <p:spPr bwMode="auto">
          <a:xfrm>
            <a:off x="12065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56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“wraps”?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1786890"/>
            <a:ext cx="8610600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Clean Water </a:t>
            </a:r>
            <a:r>
              <a:rPr lang="en-US" sz="2400" b="1" dirty="0" smtClean="0"/>
              <a:t>Legacy Act:</a:t>
            </a:r>
            <a:endParaRPr lang="en-US" sz="2400" b="1" dirty="0"/>
          </a:p>
          <a:p>
            <a:r>
              <a:rPr lang="en-US" dirty="0"/>
              <a:t> </a:t>
            </a:r>
          </a:p>
          <a:p>
            <a:r>
              <a:rPr lang="en-US" sz="2000" u="sng" dirty="0" err="1" smtClean="0"/>
              <a:t>Subd</a:t>
            </a:r>
            <a:r>
              <a:rPr lang="en-US" sz="2000" u="sng" dirty="0"/>
              <a:t>. 13.</a:t>
            </a:r>
            <a:r>
              <a:rPr lang="en-US" sz="2000" dirty="0"/>
              <a:t> </a:t>
            </a:r>
            <a:r>
              <a:rPr lang="en-US" sz="2000" b="1" u="sng" dirty="0"/>
              <a:t>Watershed restoration and protection strategy or WRAPS.</a:t>
            </a:r>
            <a:r>
              <a:rPr lang="en-US" sz="2000" dirty="0"/>
              <a:t> </a:t>
            </a:r>
            <a:r>
              <a:rPr lang="en-US" sz="2000" u="sng" dirty="0"/>
              <a:t>"Watershed </a:t>
            </a:r>
            <a:r>
              <a:rPr lang="en-US" sz="2000" u="sng" dirty="0" smtClean="0"/>
              <a:t>restoration </a:t>
            </a:r>
            <a:r>
              <a:rPr lang="en-US" sz="2000" u="sng" dirty="0"/>
              <a:t>and protection strategy" or "WRAPS" means a document summarizing </a:t>
            </a:r>
            <a:r>
              <a:rPr lang="en-US" sz="2000" u="sng" dirty="0" smtClean="0"/>
              <a:t>scientific </a:t>
            </a:r>
            <a:r>
              <a:rPr lang="en-US" sz="2000" u="sng" dirty="0"/>
              <a:t>studies of a major watershed no larger than a hydrologic unit code 8 including </a:t>
            </a:r>
            <a:r>
              <a:rPr lang="en-US" sz="2000" u="sng" dirty="0" smtClean="0"/>
              <a:t>the </a:t>
            </a:r>
            <a:r>
              <a:rPr lang="en-US" sz="2000" u="sng" dirty="0"/>
              <a:t>physical, </a:t>
            </a:r>
            <a:r>
              <a:rPr lang="en-US" sz="2000" u="sng" dirty="0" smtClean="0"/>
              <a:t>chemical</a:t>
            </a:r>
            <a:r>
              <a:rPr lang="en-US" sz="2000" u="sng" dirty="0"/>
              <a:t>, and biological assessment of the water quality of the watershed; </a:t>
            </a:r>
            <a:r>
              <a:rPr lang="en-US" sz="2000" u="sng" dirty="0" smtClean="0"/>
              <a:t>identification </a:t>
            </a:r>
            <a:r>
              <a:rPr lang="en-US" sz="2000" u="sng" dirty="0"/>
              <a:t>of impairments and water bodies in need of protection; identification of </a:t>
            </a:r>
            <a:r>
              <a:rPr lang="en-US" sz="2000" u="sng" dirty="0" smtClean="0"/>
              <a:t>biotic </a:t>
            </a:r>
            <a:r>
              <a:rPr lang="en-US" sz="2000" u="sng" dirty="0"/>
              <a:t>stressors and sources of pollution, both point and nonpoint; TMDL's for the </a:t>
            </a:r>
            <a:r>
              <a:rPr lang="en-US" sz="2000" u="sng" dirty="0" smtClean="0"/>
              <a:t>impairments</a:t>
            </a:r>
            <a:r>
              <a:rPr lang="en-US" sz="2000" u="sng" dirty="0"/>
              <a:t>; and an implementation table containing strategies and actions designed to </a:t>
            </a:r>
            <a:r>
              <a:rPr lang="en-US" sz="2000" u="sng" dirty="0" smtClean="0"/>
              <a:t>achieve </a:t>
            </a:r>
            <a:r>
              <a:rPr lang="en-US" sz="2000" u="sng" dirty="0"/>
              <a:t>and maintain water quality standards and goals.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4830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rId2"/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51" name="Picture 3" descr="http://www.pca.state.mn.us/images/stories/water/watershedmap-intensivemonitoringcycle-big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98524"/>
            <a:ext cx="5643229" cy="655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6730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09" t="1734" r="13393" b="2737"/>
          <a:stretch/>
        </p:blipFill>
        <p:spPr bwMode="auto">
          <a:xfrm>
            <a:off x="1054100" y="254000"/>
            <a:ext cx="6946900" cy="629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806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138" y="457200"/>
            <a:ext cx="8260672" cy="103942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General </a:t>
            </a:r>
            <a:r>
              <a:rPr lang="en-US" sz="2800" dirty="0" smtClean="0"/>
              <a:t>wraps process: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1828800"/>
            <a:ext cx="78486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/>
              <a:t>Year 1 &amp; 2</a:t>
            </a:r>
            <a:r>
              <a:rPr lang="en-US" sz="2000" dirty="0" smtClean="0"/>
              <a:t>:  Monitoring – </a:t>
            </a:r>
            <a:r>
              <a:rPr lang="en-US" sz="2000" dirty="0" smtClean="0"/>
              <a:t>biological/chemistry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u="sng" dirty="0" smtClean="0"/>
              <a:t>Year 3</a:t>
            </a:r>
            <a:r>
              <a:rPr lang="en-US" sz="2000" dirty="0" smtClean="0"/>
              <a:t>:  </a:t>
            </a:r>
            <a:r>
              <a:rPr lang="en-US" sz="2000" dirty="0" smtClean="0"/>
              <a:t>Assessment (what’s impaired; what’s not); </a:t>
            </a:r>
            <a:r>
              <a:rPr lang="en-US" sz="2000" dirty="0" smtClean="0"/>
              <a:t>stressor ID for biologically-impaired streams</a:t>
            </a:r>
          </a:p>
          <a:p>
            <a:endParaRPr lang="en-US" sz="2000" dirty="0"/>
          </a:p>
          <a:p>
            <a:r>
              <a:rPr lang="en-US" sz="2000" u="sng" dirty="0" smtClean="0"/>
              <a:t>Year 4</a:t>
            </a:r>
            <a:r>
              <a:rPr lang="en-US" sz="2000" dirty="0" smtClean="0"/>
              <a:t>:  TMDL development for: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 smtClean="0"/>
              <a:t>Streams—turbidity/sediment, low oxygen, </a:t>
            </a:r>
            <a:r>
              <a:rPr lang="en-US" sz="2000" dirty="0" smtClean="0"/>
              <a:t>E. coli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 smtClean="0"/>
              <a:t>Streams—biota, in which stressor = pollutant </a:t>
            </a:r>
            <a:r>
              <a:rPr lang="en-US" sz="2000" dirty="0" smtClean="0"/>
              <a:t>(sediment, </a:t>
            </a:r>
            <a:r>
              <a:rPr lang="en-US" sz="2000" dirty="0" smtClean="0"/>
              <a:t>nitrate, ???)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 smtClean="0"/>
              <a:t>Lakes—phosphorus</a:t>
            </a:r>
          </a:p>
          <a:p>
            <a:r>
              <a:rPr lang="en-US" sz="2000" dirty="0" smtClean="0"/>
              <a:t>Implementation prioritization + strategy development for restoration + protection </a:t>
            </a:r>
            <a:r>
              <a:rPr lang="en-US" sz="2000" dirty="0" smtClean="0">
                <a:sym typeface="Wingdings" pitchFamily="2" charset="2"/>
              </a:rPr>
              <a:t> WRAPS </a:t>
            </a:r>
            <a:r>
              <a:rPr lang="en-US" sz="2000" dirty="0" smtClean="0">
                <a:sym typeface="Wingdings" pitchFamily="2" charset="2"/>
              </a:rPr>
              <a:t>Report</a:t>
            </a:r>
          </a:p>
          <a:p>
            <a:endParaRPr lang="en-US" sz="2000" dirty="0" smtClean="0"/>
          </a:p>
          <a:p>
            <a:r>
              <a:rPr lang="en-US" sz="2000" u="sng" dirty="0" smtClean="0"/>
              <a:t>Year 5+</a:t>
            </a:r>
            <a:r>
              <a:rPr lang="en-US" sz="2000" dirty="0" smtClean="0"/>
              <a:t>:  WDs/WMOs/LGUs incorporate WRAPS strategies into local water plans and make progress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62711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2080</TotalTime>
  <Words>111</Words>
  <Application>Microsoft Office PowerPoint</Application>
  <PresentationFormat>On-screen Show (4:3)</PresentationFormat>
  <Paragraphs>19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Apothecary</vt:lpstr>
      <vt:lpstr>Watershed restoration and protection strategy</vt:lpstr>
      <vt:lpstr>What is a “wraps”?</vt:lpstr>
      <vt:lpstr>PowerPoint Presentation</vt:lpstr>
      <vt:lpstr>PowerPoint Presentation</vt:lpstr>
      <vt:lpstr>General wraps process:</vt:lpstr>
    </vt:vector>
  </TitlesOfParts>
  <Company>PCA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Zadak, Chris</dc:creator>
  <cp:lastModifiedBy>Zadak, Chris</cp:lastModifiedBy>
  <cp:revision>89</cp:revision>
  <dcterms:created xsi:type="dcterms:W3CDTF">2013-08-19T18:26:22Z</dcterms:created>
  <dcterms:modified xsi:type="dcterms:W3CDTF">2014-03-18T19:03:27Z</dcterms:modified>
</cp:coreProperties>
</file>